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85" r:id="rId3"/>
    <p:sldId id="284" r:id="rId4"/>
    <p:sldId id="286" r:id="rId5"/>
    <p:sldId id="297" r:id="rId6"/>
    <p:sldId id="307" r:id="rId7"/>
    <p:sldId id="308" r:id="rId8"/>
    <p:sldId id="287" r:id="rId9"/>
    <p:sldId id="291" r:id="rId10"/>
    <p:sldId id="295" r:id="rId11"/>
    <p:sldId id="306" r:id="rId12"/>
    <p:sldId id="290" r:id="rId13"/>
    <p:sldId id="267" r:id="rId14"/>
    <p:sldId id="30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93"/>
    <a:srgbClr val="FEDDE9"/>
    <a:srgbClr val="F57EA8"/>
    <a:srgbClr val="0E0F1E"/>
    <a:srgbClr val="D3FEEC"/>
    <a:srgbClr val="FEFFFC"/>
    <a:srgbClr val="FFACC2"/>
    <a:srgbClr val="FAD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2218" autoAdjust="0"/>
  </p:normalViewPr>
  <p:slideViewPr>
    <p:cSldViewPr snapToGrid="0">
      <p:cViewPr varScale="1">
        <p:scale>
          <a:sx n="71" d="100"/>
          <a:sy n="71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0F33C-5D22-40B3-AE52-3390432365B2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9DB1F-A57C-4C85-B0B0-8769BD1EF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6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9DB1F-A57C-4C85-B0B0-8769BD1EF8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5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9DB1F-A57C-4C85-B0B0-8769BD1EF8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2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688E0-0031-43AE-A579-EC51D74DB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A9F64-7E73-416B-81FB-7A6186BA7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A89BF-CB67-4468-BFE8-EAF2C255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F1E1F-8720-4955-9E9E-C35F1241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96CBB-D4F5-4BB1-B19F-C9E42DC3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6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E807-9381-4584-B239-3B6FFD8C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39089D-AED1-4822-AFD5-19937DDF9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13F49-1CE9-43C5-9723-3AB5A298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76BED-CB86-462A-BCE2-CA003380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52186-A3E0-482F-ACF9-760DD73C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6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3BB23E-2AFE-4962-8488-1C1FE3724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D923B-651A-4B2C-8C3D-1A75D216F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849C0-D284-4257-99C2-A4B63F04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E51A7-18C4-44E9-8DF5-E7F31E7F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CB30D-4EAD-4374-B2F1-F60F8CA3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9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ACC4E-2A60-488B-B96D-8B193C17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2AA54-1000-4B45-9288-50B9B647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C4D7A-60EB-4E4D-8072-A1242F3A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2A440-98E2-4595-BA59-857399D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925FE-4A68-4E0A-8410-CD0DF42C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6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99A33-051B-4065-9CC4-D6F36A81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3BF67-7064-49F6-A7A0-5CA3F1C62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F948B-9AE9-47E0-827A-8DB6FE86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3A27FC-2569-4548-BE51-11BE597E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D27-239F-44FD-88AB-8A3D55F6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B8E4E-6CED-41A8-A54E-1E9CAF1E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45F27-DF9D-47DF-97C0-0BDF4E346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9B874-26DF-48A8-9333-DA88ECF8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3842E-F8E7-434F-A9C1-0A1226D6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101C32-418E-4252-AC6A-B16E3F1E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BFB3B-E38E-4D8F-B34E-139F977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0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B7FAB-BF60-433F-8CE9-09C38B02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C1210-C4A4-49F2-89DA-A36A9D90F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65AEB-85AA-4AFF-8BC1-CE354C4A6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5ADFF9-4596-4E2C-A2A8-BE29D907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786766-D3B1-4FDC-A537-7AC4274A5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839177-AEA4-4C3B-A959-EC8972FA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7D41D0-DB88-43F9-948B-BD51FB97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0A7F7E-2DC7-4126-A3E2-AA9792FF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5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A27F-FEBC-4E94-A48F-47A5B8DF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247B86-2282-4AA3-BFE7-9ABDBD72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482FA5-A4E1-4691-BE6F-53B14B0E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D4E800-074D-4366-A4F2-172A8E52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1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B01C9-41B7-4E8F-B301-0CF17504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17838-21E0-405E-9E8C-220466B8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B1792-C60E-4E0F-8A65-B5CF08D8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E3F38-0088-42CD-A5F6-1454B323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8FDCD-0907-4F70-ADDA-A771CA3EC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A5120-C1BB-4BC6-B621-70F91104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18C44B-3B64-4F7B-8940-3C7A99EF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212A0-0E46-40D8-9DA6-A2C65D67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683B0-1EB1-4010-B0F4-89C4D439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4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B98CE-E036-4C78-BE0E-0DF874F2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5972A9-7B95-49BB-BCC7-D2F7C5016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78E22-4CC5-47B3-BA8A-0C7821CFB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DFCEA-12C4-4C55-AC54-CBAE751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095DC-17BD-4BBB-B35F-3AE65F86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A8FDB-0DCC-4E2C-97C7-09679A24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2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311795-CB32-4E19-B1B6-8B803DD1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D2D08-DC15-464D-92C8-AAFA85470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243CD-054F-433B-82A4-7A4BB0595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A8CC0-C538-42CB-98AB-7F0F7F7C86C6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E007E-F162-464C-87D9-E43D71D53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2AC83-EC48-4478-A8C1-C383856A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FA25-62D8-4CCD-9D94-364E2C89F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32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580F7C-C3E5-427C-B0FA-5823E34C7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D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D5A668-5586-45C1-A2D7-A59CB3919314}"/>
              </a:ext>
            </a:extLst>
          </p:cNvPr>
          <p:cNvGrpSpPr/>
          <p:nvPr/>
        </p:nvGrpSpPr>
        <p:grpSpPr>
          <a:xfrm>
            <a:off x="2062480" y="736600"/>
            <a:ext cx="8067040" cy="5384800"/>
            <a:chOff x="1910080" y="751840"/>
            <a:chExt cx="8067040" cy="5384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C3F709-5370-4658-9F49-68DF83143335}"/>
                </a:ext>
              </a:extLst>
            </p:cNvPr>
            <p:cNvSpPr/>
            <p:nvPr/>
          </p:nvSpPr>
          <p:spPr>
            <a:xfrm>
              <a:off x="7010400" y="751840"/>
              <a:ext cx="2966720" cy="5384800"/>
            </a:xfrm>
            <a:prstGeom prst="rect">
              <a:avLst/>
            </a:prstGeom>
            <a:solidFill>
              <a:srgbClr val="FF1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F0200E-CBEB-40CF-82EE-5D549EE93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" t="2290" r="707" b="6255"/>
            <a:stretch/>
          </p:blipFill>
          <p:spPr>
            <a:xfrm>
              <a:off x="1910080" y="1338934"/>
              <a:ext cx="7472680" cy="4210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175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4775184" cy="461665"/>
            <a:chOff x="375781" y="386507"/>
            <a:chExt cx="4775184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4687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Map (A* Algorithm)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568289" y="3617673"/>
            <a:ext cx="1020283" cy="366914"/>
          </a:xfrm>
          <a:prstGeom prst="rightArrow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4126" t="3677" r="2499" b="2719"/>
          <a:stretch/>
        </p:blipFill>
        <p:spPr>
          <a:xfrm>
            <a:off x="732170" y="1967803"/>
            <a:ext cx="3666653" cy="3666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8120" y="5655751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Target Point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22349" y="341457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경로 찾기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12098" y="1967803"/>
            <a:ext cx="3666654" cy="3666654"/>
            <a:chOff x="5835624" y="1756375"/>
            <a:chExt cx="3666654" cy="36666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3221" t="3448" r="2209" b="4471"/>
            <a:stretch/>
          </p:blipFill>
          <p:spPr>
            <a:xfrm>
              <a:off x="5835624" y="1756375"/>
              <a:ext cx="3666654" cy="3666654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456168" y="2266933"/>
              <a:ext cx="325693" cy="325693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8378580" y="2475749"/>
              <a:ext cx="240435" cy="213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736010" y="4687556"/>
            <a:ext cx="6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Wall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9194" y="5882319"/>
            <a:ext cx="6136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생성된 경로를 </a:t>
            </a:r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waypoint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생성해 </a:t>
            </a:r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enemy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그 거리를 따라 이동하게 함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6123" t="1810" r="14087" b="2664"/>
          <a:stretch/>
        </p:blipFill>
        <p:spPr>
          <a:xfrm>
            <a:off x="9552715" y="1955797"/>
            <a:ext cx="1485730" cy="369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2195" y="1875557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Start Point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84096" y="5598002"/>
            <a:ext cx="194941" cy="20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954908" y="2051223"/>
            <a:ext cx="216443" cy="16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2170" y="1617243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타일맵으로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제작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84441" y="2160116"/>
            <a:ext cx="325693" cy="32569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03677" y="5055712"/>
            <a:ext cx="325693" cy="32569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2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3816588" cy="461665"/>
            <a:chOff x="375781" y="386507"/>
            <a:chExt cx="3816588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3728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몬스터 웨이브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5" y="1539799"/>
            <a:ext cx="8010688" cy="44986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982" y="18436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CountDown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49284" y="1703354"/>
            <a:ext cx="649881" cy="649881"/>
          </a:xfrm>
          <a:prstGeom prst="rect">
            <a:avLst/>
          </a:prstGeom>
          <a:noFill/>
          <a:ln w="5715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77670" y="2028294"/>
            <a:ext cx="336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267524" y="3789122"/>
            <a:ext cx="903901" cy="903901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24109" y="3686027"/>
            <a:ext cx="903901" cy="903901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95517" y="3027866"/>
            <a:ext cx="975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1Wave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</a:t>
            </a:r>
            <a:r>
              <a:rPr lang="ko-KR" altLang="en-US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마리</a:t>
            </a:r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8105" y="2949742"/>
            <a:ext cx="975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2Wave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</a:t>
            </a:r>
            <a:r>
              <a:rPr lang="ko-KR" altLang="en-US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마리</a:t>
            </a:r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9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4444900" cy="461665"/>
            <a:chOff x="375781" y="386507"/>
            <a:chExt cx="44449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435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Inventory &amp; Item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" y="1580234"/>
            <a:ext cx="3227891" cy="4417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0262" y="56286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인벤토리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9515" y="4873368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플레이어가 아이템과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충돌시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획득과 동시에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인벤토리에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저장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15" y="1999466"/>
            <a:ext cx="2498297" cy="23883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66" y="1999466"/>
            <a:ext cx="2511139" cy="2388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4488" y="440542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아이템오브젝트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4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503B23E-2EBD-4EFA-A3B0-CA64B5719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98039"/>
              </p:ext>
            </p:extLst>
          </p:nvPr>
        </p:nvGraphicFramePr>
        <p:xfrm>
          <a:off x="1063196" y="1624986"/>
          <a:ext cx="10076047" cy="439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392">
                  <a:extLst>
                    <a:ext uri="{9D8B030D-6E8A-4147-A177-3AD203B41FA5}">
                      <a16:colId xmlns:a16="http://schemas.microsoft.com/office/drawing/2014/main" val="2941639794"/>
                    </a:ext>
                  </a:extLst>
                </a:gridCol>
                <a:gridCol w="7506655">
                  <a:extLst>
                    <a:ext uri="{9D8B030D-6E8A-4147-A177-3AD203B41FA5}">
                      <a16:colId xmlns:a16="http://schemas.microsoft.com/office/drawing/2014/main" val="138311701"/>
                    </a:ext>
                  </a:extLst>
                </a:gridCol>
              </a:tblGrid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AD7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A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146332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기획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리소스 찾기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맵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734651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로그인신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제작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네트워크 구축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캐릭터 </a:t>
                      </a:r>
                      <a:r>
                        <a:rPr lang="ko-KR" altLang="en-US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커스터마이징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662070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플레이어 이동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공격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몬스터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터렛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10055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인벤토리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UI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773807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</a:t>
                      </a:r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이펙트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614628"/>
                  </a:ext>
                </a:extLst>
              </a:tr>
              <a:tr h="62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주차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A*</a:t>
                      </a:r>
                      <a:r>
                        <a:rPr lang="en-US" altLang="ko-KR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알고리즘 적용</a:t>
                      </a:r>
                      <a:r>
                        <a:rPr lang="en-US" altLang="ko-KR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맵 수정</a:t>
                      </a:r>
                      <a:r>
                        <a:rPr lang="en-US" altLang="ko-KR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UI </a:t>
                      </a:r>
                      <a:r>
                        <a:rPr lang="ko-KR" altLang="en-US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요소 추가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466279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50937" y="400832"/>
            <a:ext cx="1788789" cy="461665"/>
            <a:chOff x="375781" y="386507"/>
            <a:chExt cx="1788789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463463" y="386507"/>
              <a:ext cx="1701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과정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79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93684" y="602351"/>
            <a:ext cx="10433024" cy="5671405"/>
            <a:chOff x="693684" y="602351"/>
            <a:chExt cx="10433024" cy="56714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88"/>
            <a:stretch/>
          </p:blipFill>
          <p:spPr>
            <a:xfrm>
              <a:off x="693684" y="602351"/>
              <a:ext cx="3317002" cy="567140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010685" y="602351"/>
              <a:ext cx="7116023" cy="5671405"/>
            </a:xfrm>
            <a:prstGeom prst="rect">
              <a:avLst/>
            </a:prstGeom>
            <a:solidFill>
              <a:srgbClr val="FEDDE9"/>
            </a:solidFill>
            <a:ln>
              <a:solidFill>
                <a:srgbClr val="FED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75041" y="2930222"/>
              <a:ext cx="3987310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FF149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Thank You!</a:t>
              </a:r>
              <a:endParaRPr lang="ko-KR" altLang="en-US" sz="6000" dirty="0">
                <a:solidFill>
                  <a:srgbClr val="FF149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47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20666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0937" y="526093"/>
            <a:ext cx="202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AD7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dirty="0">
              <a:solidFill>
                <a:srgbClr val="FAD7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06664" y="0"/>
            <a:ext cx="8985336" cy="6858000"/>
          </a:xfrm>
          <a:prstGeom prst="rect">
            <a:avLst/>
          </a:prstGeom>
          <a:solidFill>
            <a:srgbClr val="FAD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26586" y="1450146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AD7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r>
              <a:rPr lang="en-US" altLang="ko-KR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</a:t>
            </a:r>
            <a:r>
              <a:rPr lang="ko-KR" altLang="en-US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소개</a:t>
            </a:r>
            <a:endParaRPr lang="en-US" altLang="ko-KR" sz="28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586" y="2404384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AD7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r>
              <a:rPr lang="en-US" altLang="ko-KR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</a:t>
            </a:r>
            <a:r>
              <a:rPr lang="ko-KR" altLang="en-US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 소개</a:t>
            </a:r>
            <a:endParaRPr lang="en-US" altLang="ko-KR" sz="28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6585" y="3358622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AD7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r>
              <a:rPr lang="en-US" altLang="ko-KR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</a:t>
            </a:r>
            <a:r>
              <a:rPr lang="ko-KR" altLang="en-US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요소</a:t>
            </a:r>
            <a:endParaRPr lang="en-US" altLang="ko-KR" sz="28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6585" y="4312860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AD7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r>
              <a:rPr lang="en-US" altLang="ko-KR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</a:t>
            </a:r>
            <a:r>
              <a:rPr lang="ko-KR" altLang="en-US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</a:t>
            </a:r>
            <a:r>
              <a:rPr lang="ko-KR" altLang="en-US" sz="28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과정</a:t>
            </a:r>
            <a:endParaRPr lang="en-US" altLang="ko-KR" sz="28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86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50937" y="400832"/>
            <a:ext cx="1788789" cy="461665"/>
            <a:chOff x="375781" y="386507"/>
            <a:chExt cx="1788789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1701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소개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0BA3D7-3D43-45BC-82DB-A5C70E067EB4}"/>
              </a:ext>
            </a:extLst>
          </p:cNvPr>
          <p:cNvSpPr txBox="1"/>
          <p:nvPr/>
        </p:nvSpPr>
        <p:spPr>
          <a:xfrm>
            <a:off x="659545" y="1528998"/>
            <a:ext cx="5859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장르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멀티 디펜스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창작 게임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(3D)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내용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적들이 몰려오는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웨이브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디펜스에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성공하면 승리하는 게임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8203" y="1265129"/>
            <a:ext cx="11526033" cy="3331585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Photon">
            <a:extLst>
              <a:ext uri="{FF2B5EF4-FFF2-40B4-BE49-F238E27FC236}">
                <a16:creationId xmlns:a16="http://schemas.microsoft.com/office/drawing/2014/main" id="{5B32C50C-D1D1-4BE6-BBD9-317CAA02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37" y="5405880"/>
            <a:ext cx="1848899" cy="50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316" y="5207752"/>
            <a:ext cx="1499413" cy="8996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22246" r="19755"/>
          <a:stretch/>
        </p:blipFill>
        <p:spPr>
          <a:xfrm>
            <a:off x="10760788" y="5262003"/>
            <a:ext cx="831030" cy="7911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2569" t="23578" r="9295" b="20753"/>
          <a:stretch/>
        </p:blipFill>
        <p:spPr>
          <a:xfrm>
            <a:off x="593247" y="5357474"/>
            <a:ext cx="1591849" cy="6002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154" y="5257931"/>
            <a:ext cx="743725" cy="799291"/>
          </a:xfrm>
          <a:prstGeom prst="rect">
            <a:avLst/>
          </a:prstGeom>
        </p:spPr>
      </p:pic>
      <p:sp>
        <p:nvSpPr>
          <p:cNvPr id="23" name="화살표: 오른쪽 1">
            <a:extLst>
              <a:ext uri="{FF2B5EF4-FFF2-40B4-BE49-F238E27FC236}">
                <a16:creationId xmlns:a16="http://schemas.microsoft.com/office/drawing/2014/main" id="{415A6ABF-7E47-4C11-B8AE-BE01C88C77C2}"/>
              </a:ext>
            </a:extLst>
          </p:cNvPr>
          <p:cNvSpPr/>
          <p:nvPr/>
        </p:nvSpPr>
        <p:spPr>
          <a:xfrm>
            <a:off x="5834492" y="3022382"/>
            <a:ext cx="597159" cy="502830"/>
          </a:xfrm>
          <a:prstGeom prst="rightArrow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389692" y="2079645"/>
            <a:ext cx="4273237" cy="2388304"/>
            <a:chOff x="1149107" y="2498516"/>
            <a:chExt cx="4037386" cy="22564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D3255D9-AB56-4718-B7A1-AEE24B692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7" b="2386"/>
            <a:stretch/>
          </p:blipFill>
          <p:spPr>
            <a:xfrm>
              <a:off x="3167800" y="2498516"/>
              <a:ext cx="2018693" cy="11319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FDEDBC-A9AB-4FC0-BEC9-491725A60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5" t="1597" r="1516" b="1267"/>
            <a:stretch/>
          </p:blipFill>
          <p:spPr>
            <a:xfrm>
              <a:off x="1149107" y="2498516"/>
              <a:ext cx="2018693" cy="113053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0"/>
            <a:srcRect l="2039" t="8021" r="4126" b="4145"/>
            <a:stretch/>
          </p:blipFill>
          <p:spPr>
            <a:xfrm>
              <a:off x="1149107" y="3629050"/>
              <a:ext cx="2018693" cy="112595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11"/>
            <a:srcRect l="1297" t="6872" r="2032" b="2367"/>
            <a:stretch/>
          </p:blipFill>
          <p:spPr>
            <a:xfrm>
              <a:off x="3167799" y="3627434"/>
              <a:ext cx="2018694" cy="112757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1894" y="5318367"/>
            <a:ext cx="1258156" cy="678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8108" y="5211297"/>
            <a:ext cx="1265435" cy="89255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8191601" y="5153105"/>
            <a:ext cx="713657" cy="1008943"/>
            <a:chOff x="8267513" y="137358"/>
            <a:chExt cx="713657" cy="1008943"/>
          </a:xfrm>
        </p:grpSpPr>
        <p:pic>
          <p:nvPicPr>
            <p:cNvPr id="1028" name="Picture 4" descr="JSON - 위키백과, 우리 모두의 백과사전"/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3836" y="137358"/>
              <a:ext cx="681011" cy="681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8267513" y="807747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JSON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450937" y="1020871"/>
            <a:ext cx="2460860" cy="488515"/>
          </a:xfrm>
          <a:prstGeom prst="roundRect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38202" y="4925085"/>
            <a:ext cx="11526033" cy="1385288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0937" y="4664590"/>
            <a:ext cx="2460860" cy="488515"/>
          </a:xfrm>
          <a:prstGeom prst="roundRect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Tool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5"/>
          <a:srcRect t="11580"/>
          <a:stretch/>
        </p:blipFill>
        <p:spPr>
          <a:xfrm>
            <a:off x="6603214" y="2079645"/>
            <a:ext cx="4320736" cy="23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50937" y="400832"/>
            <a:ext cx="1788789" cy="461665"/>
            <a:chOff x="375781" y="386507"/>
            <a:chExt cx="1788789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1701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모서리가 둥근 직사각형 7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64771" y="4256116"/>
            <a:ext cx="10390909" cy="1670859"/>
          </a:xfrm>
          <a:prstGeom prst="rect">
            <a:avLst/>
          </a:prstGeom>
          <a:solidFill>
            <a:srgbClr val="FAD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6B6B98-76B6-4741-B7D4-B4C35D3C3F47}"/>
              </a:ext>
            </a:extLst>
          </p:cNvPr>
          <p:cNvSpPr/>
          <p:nvPr/>
        </p:nvSpPr>
        <p:spPr>
          <a:xfrm>
            <a:off x="809431" y="1854295"/>
            <a:ext cx="4833257" cy="2102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1BB26-194C-49F0-8D13-7F49A81439CE}"/>
              </a:ext>
            </a:extLst>
          </p:cNvPr>
          <p:cNvSpPr/>
          <p:nvPr/>
        </p:nvSpPr>
        <p:spPr>
          <a:xfrm>
            <a:off x="6322423" y="1854295"/>
            <a:ext cx="4833257" cy="2102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36BFCBF6-C15D-4C50-8063-95EDEC1B4B6B}"/>
              </a:ext>
            </a:extLst>
          </p:cNvPr>
          <p:cNvSpPr/>
          <p:nvPr/>
        </p:nvSpPr>
        <p:spPr>
          <a:xfrm>
            <a:off x="809431" y="1468151"/>
            <a:ext cx="4833257" cy="374607"/>
          </a:xfrm>
          <a:prstGeom prst="roundRect">
            <a:avLst>
              <a:gd name="adj" fmla="val 0"/>
            </a:avLst>
          </a:prstGeom>
          <a:solidFill>
            <a:srgbClr val="FF1493"/>
          </a:solidFill>
          <a:ln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정수현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사각형: 둥근 모서리 18">
            <a:extLst>
              <a:ext uri="{FF2B5EF4-FFF2-40B4-BE49-F238E27FC236}">
                <a16:creationId xmlns:a16="http://schemas.microsoft.com/office/drawing/2014/main" id="{1349B738-7501-46E7-9192-7AC8B88CD7B1}"/>
              </a:ext>
            </a:extLst>
          </p:cNvPr>
          <p:cNvSpPr/>
          <p:nvPr/>
        </p:nvSpPr>
        <p:spPr>
          <a:xfrm>
            <a:off x="6322423" y="1468151"/>
            <a:ext cx="4833257" cy="374607"/>
          </a:xfrm>
          <a:prstGeom prst="roundRect">
            <a:avLst>
              <a:gd name="adj" fmla="val 0"/>
            </a:avLst>
          </a:prstGeom>
          <a:solidFill>
            <a:srgbClr val="FF1493"/>
          </a:solidFill>
          <a:ln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김다빈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4871" y="2141688"/>
            <a:ext cx="268695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시스템 구현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(DB)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인벤토리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UI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제작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9172" y="2141688"/>
            <a:ext cx="235833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 </a:t>
            </a:r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커스터마이징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무기 교환 시스템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이펙트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9172" y="4454506"/>
            <a:ext cx="26965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멀티플레이어 이동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공격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 웨이브 생성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리소스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5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5972116" y="1453175"/>
            <a:ext cx="5211829" cy="4652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38619" y="1453175"/>
            <a:ext cx="5211829" cy="4652056"/>
          </a:xfrm>
          <a:prstGeom prst="rect">
            <a:avLst/>
          </a:prstGeom>
          <a:solidFill>
            <a:srgbClr val="FE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3255D9-AB56-4718-B7A1-AEE24B692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" b="2386"/>
          <a:stretch/>
        </p:blipFill>
        <p:spPr>
          <a:xfrm>
            <a:off x="3181748" y="1633672"/>
            <a:ext cx="2018693" cy="1131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FDEDBC-A9AB-4FC0-BEC9-491725A6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" t="1597" r="1516" b="1267"/>
          <a:stretch/>
        </p:blipFill>
        <p:spPr>
          <a:xfrm>
            <a:off x="655231" y="1634367"/>
            <a:ext cx="2018693" cy="11305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039" t="8021" r="4126" b="4145"/>
          <a:stretch/>
        </p:blipFill>
        <p:spPr>
          <a:xfrm>
            <a:off x="3177984" y="3221405"/>
            <a:ext cx="2018693" cy="1125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297" t="6872" r="2032" b="2367"/>
          <a:stretch/>
        </p:blipFill>
        <p:spPr>
          <a:xfrm>
            <a:off x="3181747" y="4854796"/>
            <a:ext cx="2018694" cy="1127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627" y="4224762"/>
            <a:ext cx="2037475" cy="113288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921131" y="2063043"/>
            <a:ext cx="203393" cy="0"/>
          </a:xfrm>
          <a:prstGeom prst="straightConnector1">
            <a:avLst/>
          </a:prstGeom>
          <a:ln w="25400">
            <a:solidFill>
              <a:srgbClr val="FF149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566152" y="2199634"/>
            <a:ext cx="2940226" cy="0"/>
          </a:xfrm>
          <a:prstGeom prst="straightConnector1">
            <a:avLst/>
          </a:prstGeom>
          <a:ln w="25400">
            <a:solidFill>
              <a:srgbClr val="FF149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566152" y="2199634"/>
            <a:ext cx="0" cy="3185590"/>
          </a:xfrm>
          <a:prstGeom prst="line">
            <a:avLst/>
          </a:prstGeom>
          <a:ln w="25400">
            <a:solidFill>
              <a:srgbClr val="FF1493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07613" y="5418581"/>
            <a:ext cx="358539" cy="0"/>
          </a:xfrm>
          <a:prstGeom prst="line">
            <a:avLst/>
          </a:prstGeom>
          <a:ln w="25400">
            <a:solidFill>
              <a:srgbClr val="FF1493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5400000">
            <a:off x="4010025" y="3002283"/>
            <a:ext cx="362139" cy="0"/>
          </a:xfrm>
          <a:prstGeom prst="straightConnector1">
            <a:avLst/>
          </a:prstGeom>
          <a:ln w="25400">
            <a:solidFill>
              <a:srgbClr val="FF149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5400000">
            <a:off x="4010025" y="4597066"/>
            <a:ext cx="362139" cy="0"/>
          </a:xfrm>
          <a:prstGeom prst="straightConnector1">
            <a:avLst/>
          </a:prstGeom>
          <a:ln w="25400">
            <a:solidFill>
              <a:srgbClr val="FF149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50937" y="400832"/>
            <a:ext cx="4196499" cy="461665"/>
            <a:chOff x="375781" y="386507"/>
            <a:chExt cx="4196499" cy="461665"/>
          </a:xfrm>
        </p:grpSpPr>
        <p:sp>
          <p:nvSpPr>
            <p:cNvPr id="27" name="TextBox 26"/>
            <p:cNvSpPr txBox="1"/>
            <p:nvPr/>
          </p:nvSpPr>
          <p:spPr>
            <a:xfrm>
              <a:off x="463463" y="386507"/>
              <a:ext cx="4108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전체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400" dirty="0" err="1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플로우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8673175" y="3006027"/>
            <a:ext cx="2040378" cy="855149"/>
            <a:chOff x="7849667" y="3132749"/>
            <a:chExt cx="2040378" cy="855149"/>
          </a:xfrm>
          <a:solidFill>
            <a:srgbClr val="D3FEEC"/>
          </a:solidFill>
        </p:grpSpPr>
        <p:sp>
          <p:nvSpPr>
            <p:cNvPr id="30" name="순서도: 판단 29"/>
            <p:cNvSpPr/>
            <p:nvPr/>
          </p:nvSpPr>
          <p:spPr>
            <a:xfrm>
              <a:off x="7849667" y="3132749"/>
              <a:ext cx="2040378" cy="855149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573140" y="3375657"/>
              <a:ext cx="59343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Win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375769" y="3064269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r>
              <a:rPr lang="en-US" altLang="ko-KR" dirty="0" smtClean="0"/>
              <a:t>es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680535" y="378854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161019" y="3784382"/>
            <a:ext cx="81026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138E868-CFDD-4C34-BF10-9D172326D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89" y="3221405"/>
            <a:ext cx="2016976" cy="113275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rot="5400000">
            <a:off x="1483508" y="2993154"/>
            <a:ext cx="362139" cy="0"/>
          </a:xfrm>
          <a:prstGeom prst="straightConnector1">
            <a:avLst/>
          </a:prstGeom>
          <a:ln w="25400">
            <a:solidFill>
              <a:srgbClr val="FF149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2930462" y="2063043"/>
            <a:ext cx="0" cy="1892899"/>
          </a:xfrm>
          <a:prstGeom prst="line">
            <a:avLst/>
          </a:prstGeom>
          <a:ln w="25400">
            <a:solidFill>
              <a:srgbClr val="FF149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743848" y="3946611"/>
            <a:ext cx="186614" cy="0"/>
          </a:xfrm>
          <a:prstGeom prst="line">
            <a:avLst/>
          </a:prstGeom>
          <a:ln w="25400">
            <a:solidFill>
              <a:srgbClr val="FF149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5400000">
            <a:off x="9512295" y="2810267"/>
            <a:ext cx="36213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506378" y="854842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씬 내 화면 전환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rot="5400000">
            <a:off x="9512295" y="4038789"/>
            <a:ext cx="36213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123567" y="1039508"/>
            <a:ext cx="3265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579505" y="854842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씬 전환 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10203121" y="1039508"/>
            <a:ext cx="32657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5989672" y="4854796"/>
            <a:ext cx="269998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982314" y="3784383"/>
            <a:ext cx="0" cy="10704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4253D402-6FC6-47DD-A8A2-2E2D01E467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4" t="2672" r="2091" b="1545"/>
          <a:stretch/>
        </p:blipFill>
        <p:spPr>
          <a:xfrm>
            <a:off x="652793" y="2363501"/>
            <a:ext cx="694998" cy="5662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38730C6-B410-41A7-AC76-DC8A7151A5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3" t="4622" r="4532" b="11442"/>
          <a:stretch/>
        </p:blipFill>
        <p:spPr>
          <a:xfrm>
            <a:off x="3145195" y="3741745"/>
            <a:ext cx="849987" cy="819558"/>
          </a:xfrm>
          <a:prstGeom prst="rect">
            <a:avLst/>
          </a:prstGeom>
        </p:spPr>
      </p:pic>
      <p:cxnSp>
        <p:nvCxnSpPr>
          <p:cNvPr id="69" name="직선 화살표 연결선 68"/>
          <p:cNvCxnSpPr/>
          <p:nvPr/>
        </p:nvCxnSpPr>
        <p:spPr>
          <a:xfrm flipH="1">
            <a:off x="8325308" y="3433601"/>
            <a:ext cx="36213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>
            <a:off x="5207614" y="3436976"/>
            <a:ext cx="106255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0"/>
          <a:srcRect t="11580"/>
          <a:stretch/>
        </p:blipFill>
        <p:spPr>
          <a:xfrm>
            <a:off x="8671503" y="1482582"/>
            <a:ext cx="2043723" cy="11296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063" y="2929796"/>
            <a:ext cx="2023200" cy="11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9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3715598" cy="461665"/>
            <a:chOff x="375781" y="386507"/>
            <a:chExt cx="3715598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3627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Login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1" y="2039360"/>
            <a:ext cx="5751094" cy="3025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40" y="1932558"/>
            <a:ext cx="4590030" cy="3713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7832" y="5715602"/>
            <a:ext cx="981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도메인호스팅을 이용해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회원가입시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바로 웹데이터베이스에 저장되어 다음에 로그인할 때도 로그인 가능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34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3715598" cy="461665"/>
            <a:chOff x="375781" y="386507"/>
            <a:chExt cx="3715598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3627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Login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6" y="1379395"/>
            <a:ext cx="3896269" cy="3191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8109" y="46367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 창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47" y="1543215"/>
            <a:ext cx="3594289" cy="3032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609" y="5247392"/>
            <a:ext cx="821571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회원가입창에서 기존아이디와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중복시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오류표시가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나며 데이터베이스에 저장되지 않음</a:t>
            </a:r>
            <a:endParaRPr lang="en-US" altLang="ko-KR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마찬가지로 로그인창에서도 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저장되지 않은 아이디는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로그인을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할 수 없음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26" y="1543215"/>
            <a:ext cx="3514257" cy="3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2987963" cy="461665"/>
            <a:chOff x="375781" y="386507"/>
            <a:chExt cx="2987963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2900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Player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C35291B-6BA6-45F0-8F0A-FD7491A92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712" r="1656" b="2229"/>
          <a:stretch/>
        </p:blipFill>
        <p:spPr>
          <a:xfrm>
            <a:off x="749473" y="1789371"/>
            <a:ext cx="3784949" cy="21207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12290" y="1810071"/>
            <a:ext cx="6640883" cy="1039661"/>
          </a:xfrm>
          <a:prstGeom prst="rect">
            <a:avLst/>
          </a:prstGeom>
          <a:solidFill>
            <a:srgbClr val="FE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50937" y="1020871"/>
            <a:ext cx="2460860" cy="488515"/>
          </a:xfrm>
          <a:prstGeom prst="roundRect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커스터마이징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206" t="1656" r="1354" b="2126"/>
          <a:stretch/>
        </p:blipFill>
        <p:spPr>
          <a:xfrm>
            <a:off x="749473" y="3910093"/>
            <a:ext cx="3784949" cy="21230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12290" y="3382507"/>
            <a:ext cx="6640883" cy="1039661"/>
          </a:xfrm>
          <a:prstGeom prst="rect">
            <a:avLst/>
          </a:prstGeom>
          <a:solidFill>
            <a:srgbClr val="FE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12290" y="4954944"/>
            <a:ext cx="6640883" cy="1039661"/>
          </a:xfrm>
          <a:prstGeom prst="rect">
            <a:avLst/>
          </a:prstGeom>
          <a:solidFill>
            <a:srgbClr val="FE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7983349" y="2944665"/>
            <a:ext cx="498764" cy="342909"/>
          </a:xfrm>
          <a:prstGeom prst="downArrow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983349" y="4517101"/>
            <a:ext cx="498764" cy="342909"/>
          </a:xfrm>
          <a:prstGeom prst="downArrow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15600" y="2166099"/>
            <a:ext cx="503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Prefab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저장 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EditorMode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라 </a:t>
            </a:r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런타임시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 작동 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X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01566" y="3708096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Object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변환 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위치에서 벗어나면 작동 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X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9233" y="5290108"/>
            <a:ext cx="424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Skinned Mesh Renderer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material 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변경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91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0937" y="400832"/>
            <a:ext cx="2987963" cy="461665"/>
            <a:chOff x="375781" y="386507"/>
            <a:chExt cx="2987963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63463" y="386507"/>
              <a:ext cx="2900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요소 </a:t>
              </a:r>
              <a:r>
                <a:rPr lang="en-US" altLang="ko-KR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Player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75781" y="404396"/>
              <a:ext cx="0" cy="425886"/>
            </a:xfrm>
            <a:prstGeom prst="line">
              <a:avLst/>
            </a:prstGeom>
            <a:ln w="76200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모서리가 둥근 직사각형 7"/>
          <p:cNvSpPr/>
          <p:nvPr/>
        </p:nvSpPr>
        <p:spPr>
          <a:xfrm>
            <a:off x="338203" y="1265129"/>
            <a:ext cx="11526033" cy="5047990"/>
          </a:xfrm>
          <a:prstGeom prst="roundRect">
            <a:avLst>
              <a:gd name="adj" fmla="val 4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50937" y="1020871"/>
            <a:ext cx="2460860" cy="488515"/>
          </a:xfrm>
          <a:prstGeom prst="roundRect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무기 교환 시스템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19403" y="1791961"/>
            <a:ext cx="5577840" cy="997190"/>
          </a:xfrm>
          <a:prstGeom prst="rect">
            <a:avLst/>
          </a:prstGeom>
          <a:solidFill>
            <a:srgbClr val="FAD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8000133" y="2874759"/>
            <a:ext cx="498764" cy="473010"/>
          </a:xfrm>
          <a:prstGeom prst="downArrow">
            <a:avLst/>
          </a:prstGeom>
          <a:solidFill>
            <a:srgbClr val="FF1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77345" y="1922061"/>
            <a:ext cx="444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PhotonNetwork.Instantiate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포톤 </a:t>
            </a:r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동적생성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7345" y="2315889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왼손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오른손 무기 교환 위치 고려해야 함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9463" y="289940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en-US" altLang="ko-KR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PunRPC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1715" y="5193996"/>
            <a:ext cx="3479863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weapons[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weaponIndex</a:t>
            </a:r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].</a:t>
            </a:r>
            <a:r>
              <a:rPr lang="en-US" altLang="ko-KR" sz="1400" b="1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SetActive</a:t>
            </a:r>
            <a:r>
              <a:rPr lang="en-US" altLang="ko-KR" sz="1400" b="1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(true);</a:t>
            </a:r>
          </a:p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weapons[</a:t>
            </a:r>
            <a:r>
              <a:rPr lang="en-US" altLang="ko-KR" sz="14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weaponIndex</a:t>
            </a:r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].</a:t>
            </a:r>
            <a:r>
              <a:rPr lang="en-US" altLang="ko-KR" sz="1400" b="1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SetActive</a:t>
            </a:r>
            <a:r>
              <a:rPr lang="en-US" altLang="ko-KR" sz="1400" b="1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(false);</a:t>
            </a:r>
            <a:endParaRPr lang="ko-KR" altLang="en-US" sz="1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728947"/>
            <a:ext cx="2759434" cy="212040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3523888" y="4047931"/>
            <a:ext cx="1160287" cy="2186351"/>
            <a:chOff x="3534833" y="3632415"/>
            <a:chExt cx="1160287" cy="2186351"/>
          </a:xfrm>
        </p:grpSpPr>
        <p:sp>
          <p:nvSpPr>
            <p:cNvPr id="22" name="TextBox 21"/>
            <p:cNvSpPr txBox="1"/>
            <p:nvPr/>
          </p:nvSpPr>
          <p:spPr>
            <a:xfrm>
              <a:off x="3837433" y="5326323"/>
              <a:ext cx="5550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Bow</a:t>
              </a:r>
            </a:p>
            <a:p>
              <a:pPr algn="ctr"/>
              <a:r>
                <a:rPr lang="en-US" altLang="ko-KR" sz="1200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(Left)</a:t>
              </a:r>
              <a:endPara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rcRect l="16233" t="3576" r="22206" b="20395"/>
            <a:stretch/>
          </p:blipFill>
          <p:spPr>
            <a:xfrm>
              <a:off x="3534833" y="3632415"/>
              <a:ext cx="1160287" cy="1693001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2203584" y="4047931"/>
            <a:ext cx="1160287" cy="2185833"/>
            <a:chOff x="2208301" y="3632415"/>
            <a:chExt cx="1160287" cy="2185833"/>
          </a:xfrm>
        </p:grpSpPr>
        <p:sp>
          <p:nvSpPr>
            <p:cNvPr id="21" name="TextBox 20"/>
            <p:cNvSpPr txBox="1"/>
            <p:nvPr/>
          </p:nvSpPr>
          <p:spPr>
            <a:xfrm>
              <a:off x="2466081" y="5325805"/>
              <a:ext cx="6447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Rifle</a:t>
              </a:r>
            </a:p>
            <a:p>
              <a:pPr algn="ctr"/>
              <a:r>
                <a:rPr lang="en-US" altLang="ko-KR" sz="1200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(Right)</a:t>
              </a:r>
              <a:endPara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rcRect l="23967" t="11964" r="28663" b="30566"/>
            <a:stretch/>
          </p:blipFill>
          <p:spPr>
            <a:xfrm>
              <a:off x="2208301" y="3632415"/>
              <a:ext cx="1160287" cy="1693001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83279" y="4047931"/>
            <a:ext cx="1160287" cy="2186351"/>
            <a:chOff x="894224" y="3632415"/>
            <a:chExt cx="1160287" cy="2186351"/>
          </a:xfrm>
        </p:grpSpPr>
        <p:sp>
          <p:nvSpPr>
            <p:cNvPr id="20" name="TextBox 19"/>
            <p:cNvSpPr txBox="1"/>
            <p:nvPr/>
          </p:nvSpPr>
          <p:spPr>
            <a:xfrm>
              <a:off x="1104202" y="5326323"/>
              <a:ext cx="74033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Sword </a:t>
              </a:r>
            </a:p>
            <a:p>
              <a:pPr algn="ctr"/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en-US" altLang="ko-KR" sz="1200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Right)</a:t>
              </a:r>
              <a:endPara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22144" t="11482" r="26283" b="23670"/>
            <a:stretch/>
          </p:blipFill>
          <p:spPr>
            <a:xfrm>
              <a:off x="894224" y="3632415"/>
              <a:ext cx="1160287" cy="169300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641106" y="3593488"/>
            <a:ext cx="2614230" cy="2132960"/>
            <a:chOff x="8109188" y="552261"/>
            <a:chExt cx="2614230" cy="213296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rcRect l="31586" t="4856" r="19193" b="9412"/>
            <a:stretch/>
          </p:blipFill>
          <p:spPr>
            <a:xfrm>
              <a:off x="8109188" y="552261"/>
              <a:ext cx="1307774" cy="213296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/>
            <a:srcRect l="36380" t="12651" r="22125" b="6068"/>
            <a:stretch/>
          </p:blipFill>
          <p:spPr>
            <a:xfrm>
              <a:off x="9415644" y="552261"/>
              <a:ext cx="1307774" cy="2132960"/>
            </a:xfrm>
            <a:prstGeom prst="rect">
              <a:avLst/>
            </a:prstGeom>
          </p:spPr>
        </p:pic>
      </p:grpSp>
      <p:sp>
        <p:nvSpPr>
          <p:cNvPr id="14" name="타원 13"/>
          <p:cNvSpPr/>
          <p:nvPr/>
        </p:nvSpPr>
        <p:spPr>
          <a:xfrm rot="1185581" flipH="1">
            <a:off x="5749198" y="4476369"/>
            <a:ext cx="370648" cy="771207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339</Words>
  <Application>Microsoft Office PowerPoint</Application>
  <PresentationFormat>와이드스크린</PresentationFormat>
  <Paragraphs>88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KoPubWorld돋움체 Bold</vt:lpstr>
      <vt:lpstr>KoPubWorld돋움체 Light</vt:lpstr>
      <vt:lpstr>KoPubWorld돋움체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정수현</dc:creator>
  <cp:lastModifiedBy>서울IT</cp:lastModifiedBy>
  <cp:revision>100</cp:revision>
  <dcterms:created xsi:type="dcterms:W3CDTF">2022-02-10T08:08:06Z</dcterms:created>
  <dcterms:modified xsi:type="dcterms:W3CDTF">2022-03-16T05:56:51Z</dcterms:modified>
</cp:coreProperties>
</file>